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4" r:id="rId2"/>
    <p:sldId id="347" r:id="rId3"/>
    <p:sldId id="348" r:id="rId4"/>
    <p:sldId id="349" r:id="rId5"/>
    <p:sldId id="350" r:id="rId6"/>
    <p:sldId id="359" r:id="rId7"/>
    <p:sldId id="360" r:id="rId8"/>
    <p:sldId id="351" r:id="rId9"/>
    <p:sldId id="352" r:id="rId10"/>
    <p:sldId id="353" r:id="rId11"/>
    <p:sldId id="354" r:id="rId12"/>
    <p:sldId id="355" r:id="rId13"/>
    <p:sldId id="356" r:id="rId14"/>
    <p:sldId id="358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45" r:id="rId2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FF506953-6F8E-48DC-99B9-3FC171BA8D5F}">
          <p14:sldIdLst>
            <p14:sldId id="304"/>
            <p14:sldId id="347"/>
            <p14:sldId id="348"/>
            <p14:sldId id="349"/>
            <p14:sldId id="350"/>
            <p14:sldId id="359"/>
            <p14:sldId id="360"/>
            <p14:sldId id="351"/>
            <p14:sldId id="352"/>
            <p14:sldId id="353"/>
            <p14:sldId id="354"/>
            <p14:sldId id="355"/>
            <p14:sldId id="356"/>
            <p14:sldId id="358"/>
            <p14:sldId id="362"/>
            <p14:sldId id="363"/>
            <p14:sldId id="364"/>
            <p14:sldId id="365"/>
            <p14:sldId id="366"/>
            <p14:sldId id="367"/>
            <p14:sldId id="368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rosta" initials="s" lastIdx="1" clrIdx="0">
    <p:extLst>
      <p:ext uri="{19B8F6BF-5375-455C-9EA6-DF929625EA0E}">
        <p15:presenceInfo xmlns:p15="http://schemas.microsoft.com/office/powerpoint/2012/main" userId="staros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72"/>
    <p:restoredTop sz="86331"/>
  </p:normalViewPr>
  <p:slideViewPr>
    <p:cSldViewPr snapToGrid="0" snapToObjects="1">
      <p:cViewPr varScale="1">
        <p:scale>
          <a:sx n="83" d="100"/>
          <a:sy n="83" d="100"/>
        </p:scale>
        <p:origin x="57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1T17:40:29.648" idx="1">
    <p:pos x="10" y="10"/>
    <p:text>kjhkjahdakshdaskjdh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325AC-D667-6748-90A8-7528209E00B3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4" name="Zástupný objekt pre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D020F-F666-FA44-9936-EC18460C885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963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D020F-F666-FA44-9936-EC18460C885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542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Kliknite sem a 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Kliknite sem a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292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850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57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669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591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6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651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977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9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64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C34CC-6153-804D-8CBF-9091CA82D69A}" type="datetimeFigureOut">
              <a:rPr lang="sk-SK" smtClean="0"/>
              <a:t>28.7.2021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BA60D-3A55-9342-9229-DBBFBF7C5D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176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85344" y="3539664"/>
            <a:ext cx="11036300" cy="1992188"/>
          </a:xfrm>
        </p:spPr>
        <p:txBody>
          <a:bodyPr>
            <a:noAutofit/>
          </a:bodyPr>
          <a:lstStyle/>
          <a:p>
            <a:r>
              <a:rPr lang="sk-SK" sz="4800" b="1" dirty="0" smtClean="0">
                <a:solidFill>
                  <a:srgbClr val="C00000"/>
                </a:solidFill>
              </a:rPr>
              <a:t>VEREJNÉ ZHROMAŽDENIE OBČANOV</a:t>
            </a:r>
            <a:endParaRPr lang="sk-SK" sz="3600" b="1" dirty="0" smtClean="0">
              <a:solidFill>
                <a:srgbClr val="C00000"/>
              </a:solidFill>
            </a:endParaRPr>
          </a:p>
          <a:p>
            <a:r>
              <a:rPr lang="sk-SK" b="1" dirty="0" smtClean="0"/>
              <a:t>29.7.2021</a:t>
            </a:r>
          </a:p>
          <a:p>
            <a:r>
              <a:rPr lang="sk-SK" b="1" dirty="0" smtClean="0"/>
              <a:t>Ľuboš Tvrdoň, starosta obce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20" y="879222"/>
            <a:ext cx="5593548" cy="22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Detské ihrisko a nová lávka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54" y="1544515"/>
            <a:ext cx="9579406" cy="478970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Dom smútku - príprava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17" y="1413244"/>
            <a:ext cx="7769279" cy="510155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0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Dom smútku - príprava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35" y="1606380"/>
            <a:ext cx="7380044" cy="490167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err="1" smtClean="0">
                <a:solidFill>
                  <a:srgbClr val="C00000"/>
                </a:solidFill>
              </a:rPr>
              <a:t>Pumptrack</a:t>
            </a:r>
            <a:r>
              <a:rPr lang="sk-SK" sz="3200" b="1" dirty="0" smtClean="0">
                <a:solidFill>
                  <a:srgbClr val="C00000"/>
                </a:solidFill>
              </a:rPr>
              <a:t> - príprava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73" y="1544515"/>
            <a:ext cx="6652968" cy="490429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Zvoz kuchynského odpadu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77" y="1640896"/>
            <a:ext cx="6177968" cy="47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Rekonštrukcia na </a:t>
            </a:r>
            <a:r>
              <a:rPr lang="sk-SK" sz="3200" b="1" dirty="0" err="1" smtClean="0">
                <a:solidFill>
                  <a:srgbClr val="C00000"/>
                </a:solidFill>
              </a:rPr>
              <a:t>Kozinskej</a:t>
            </a:r>
            <a:r>
              <a:rPr lang="sk-SK" sz="3200" b="1" dirty="0" smtClean="0">
                <a:solidFill>
                  <a:srgbClr val="C00000"/>
                </a:solidFill>
              </a:rPr>
              <a:t> ul.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60" y="1645863"/>
            <a:ext cx="8448394" cy="477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Rekonštrukcia na </a:t>
            </a:r>
            <a:r>
              <a:rPr lang="sk-SK" sz="3200" b="1" dirty="0" err="1" smtClean="0">
                <a:solidFill>
                  <a:srgbClr val="C00000"/>
                </a:solidFill>
              </a:rPr>
              <a:t>Kozinskej</a:t>
            </a:r>
            <a:r>
              <a:rPr lang="sk-SK" sz="3200" b="1" dirty="0" smtClean="0">
                <a:solidFill>
                  <a:srgbClr val="C00000"/>
                </a:solidFill>
              </a:rPr>
              <a:t> ul.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60" y="1645863"/>
            <a:ext cx="8448394" cy="477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Rozšírenie kapacít ZŠ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7" y="1544515"/>
            <a:ext cx="10058400" cy="50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Rozšírenie kapacít ZŠ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84" y="1475745"/>
            <a:ext cx="8379545" cy="50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Odkúpenie železničnej stanice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23" y="1752600"/>
            <a:ext cx="5900468" cy="44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2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Rekonštrukcia budovy ŠK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45" y="1314476"/>
            <a:ext cx="9611223" cy="478556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Rekonštrukcia ulíc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904891" y="2288875"/>
            <a:ext cx="36403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Riadok</a:t>
            </a:r>
          </a:p>
          <a:p>
            <a:r>
              <a:rPr lang="sk-SK" sz="3200" b="1" dirty="0" smtClean="0"/>
              <a:t>Borovicová ulica</a:t>
            </a:r>
          </a:p>
          <a:p>
            <a:r>
              <a:rPr lang="sk-SK" sz="3200" b="1" dirty="0" smtClean="0"/>
              <a:t>Školská</a:t>
            </a:r>
          </a:p>
          <a:p>
            <a:r>
              <a:rPr lang="sk-SK" sz="3200" b="1" dirty="0" smtClean="0"/>
              <a:t>Pri Majeri</a:t>
            </a:r>
          </a:p>
          <a:p>
            <a:r>
              <a:rPr lang="sk-SK" sz="3200" b="1" dirty="0" smtClean="0"/>
              <a:t>Jelšová</a:t>
            </a:r>
          </a:p>
          <a:p>
            <a:r>
              <a:rPr lang="sk-SK" sz="3200" b="1" dirty="0" smtClean="0"/>
              <a:t>Športové námestie 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7987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Rekonštrukcia obecného rozhlasu 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80" y="1751823"/>
            <a:ext cx="6424954" cy="40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Obec má nové logo a slogan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8" y="1544515"/>
            <a:ext cx="10870522" cy="43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Rekonštrukcia budovy ŠK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7" y="2320627"/>
            <a:ext cx="10058400" cy="350837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Modernizácia </a:t>
            </a:r>
            <a:r>
              <a:rPr lang="sk-SK" sz="3200" b="1" dirty="0" err="1" smtClean="0">
                <a:solidFill>
                  <a:srgbClr val="C00000"/>
                </a:solidFill>
              </a:rPr>
              <a:t>Zvončínskej</a:t>
            </a:r>
            <a:r>
              <a:rPr lang="sk-SK" sz="3200" b="1" dirty="0" smtClean="0">
                <a:solidFill>
                  <a:srgbClr val="C00000"/>
                </a:solidFill>
              </a:rPr>
              <a:t> ulice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09" y="1594322"/>
            <a:ext cx="7420495" cy="49563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Modernizácia </a:t>
            </a:r>
            <a:r>
              <a:rPr lang="sk-SK" sz="3200" b="1" dirty="0" err="1" smtClean="0">
                <a:solidFill>
                  <a:srgbClr val="C00000"/>
                </a:solidFill>
              </a:rPr>
              <a:t>Zvončínskej</a:t>
            </a:r>
            <a:r>
              <a:rPr lang="sk-SK" sz="3200" b="1" dirty="0" smtClean="0">
                <a:solidFill>
                  <a:srgbClr val="C00000"/>
                </a:solidFill>
              </a:rPr>
              <a:t> ulice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62" y="1544515"/>
            <a:ext cx="7107389" cy="474719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Modernizácia Vendelínskej ulice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45" y="1570073"/>
            <a:ext cx="6199023" cy="482834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Modernizácia Vendelínskej ulice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25" y="1619197"/>
            <a:ext cx="8266463" cy="48541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Chodník na ulici Dlhá a Nová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91" y="1669358"/>
            <a:ext cx="7287959" cy="46788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655854" y="511279"/>
            <a:ext cx="10848206" cy="51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3200" b="1" dirty="0" smtClean="0">
                <a:solidFill>
                  <a:srgbClr val="C00000"/>
                </a:solidFill>
              </a:rPr>
              <a:t>Chodník na ulici Dlhá a Nová</a:t>
            </a:r>
            <a:endParaRPr lang="sk-SK" sz="3200" b="1" dirty="0">
              <a:solidFill>
                <a:srgbClr val="C0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06" y="1544515"/>
            <a:ext cx="8757021" cy="492382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5" y="122076"/>
            <a:ext cx="3529625" cy="14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99827</TotalTime>
  <Words>98</Words>
  <Application>Microsoft Office PowerPoint</Application>
  <PresentationFormat>Širokouhlá</PresentationFormat>
  <Paragraphs>31</Paragraphs>
  <Slides>22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Lubomir Jochim</dc:creator>
  <cp:lastModifiedBy>starosta</cp:lastModifiedBy>
  <cp:revision>306</cp:revision>
  <dcterms:created xsi:type="dcterms:W3CDTF">2019-05-30T08:36:18Z</dcterms:created>
  <dcterms:modified xsi:type="dcterms:W3CDTF">2021-07-28T17:42:57Z</dcterms:modified>
</cp:coreProperties>
</file>